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Práctica GIT-GitHub: Sopa de Letras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Adjuntamos una pequeña presentación resumiendo los puntos del documento del trabajo. Este proyecto está realizado por Yordi Carbajal, David Vargas, Jose María Lagreca, Iker Lorente, Valeska Castañeda y Daniel Gardeta,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Estructuras de Datos Fundamentales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70653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tOrientacio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Tipo enumerado con valores: horizontal, vertical y diagonal.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370653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tPosition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Tupla que guarda posición vertical, horizontal y orientación.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76762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tWord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Guarda la palabra, si ha sido encontrada y su posición en la sopa.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70246" y="1398746"/>
            <a:ext cx="68899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Diseño de la Sopa de Letras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74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tSoup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556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22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8959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Representa la sopa de letras con una matriz de caracteres, número de filas y columnas, y estado (vacía, llena, con caracteres aleatorios o no completada al 100%).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674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tSearch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2556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Tupla que contiene un array de palabras (tWord) que representan las palabras a buscar en la sopa de letras.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4236601"/>
            <a:ext cx="2339102" cy="2339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51046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Funciones Clave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getCharacter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Retorna el carácter en una posición específica de la sopa.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setCharacter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Coloca un carácter en una posición determinada de la sopa.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setWord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Coloca una palabra en la sopa con una orientación dada.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initSoup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Inicializa la sopa con dimensiones dadas.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Algoritmo de Llenado de la Sopa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Inicialización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inicializa la sopa y la búsqueda con las dimensiones proporcionadas.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Llenado Aleatorio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llena la sopa con caracteres aleatorios.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Inserción de Palabras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leen las palabras y se ocultan en la sopa.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6857" y="2721412"/>
            <a:ext cx="7776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Mejoras: Inversión de Palabras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reverseWord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Nueva acción que invierte el orden de los caracteres de una palabra dada, añadiendo complejidad al juego.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5243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Modificación de hideWordIntoSoup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modifica para incluir una probabilidad del 50% de invertir la palabra antes de ocultarla en la sopa.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Implementación en 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Estructuras de Datos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definen estructuras como tSoup, tWord, tSearch y tGame para representar los elementos del juego.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Funciones Principales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implementan funciones como fillSoup() para generar la sopa y solveSoup() para resolverla.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3090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Algoritmo de Resolución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desarrolla un algoritmo para buscar y marcar las palabras en la sopa generada.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3465" y="817007"/>
            <a:ext cx="4903351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Conclusiones 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030" y="1822013"/>
            <a:ext cx="2187416" cy="144363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64" y="2558534"/>
            <a:ext cx="275749" cy="344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0542" y="2174915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Logros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5290542" y="2598896"/>
            <a:ext cx="6557605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Implementación exitosa de una sopa de letras con funcionalidades avanzadas.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5143381" y="3280529"/>
            <a:ext cx="8751689" cy="11430"/>
          </a:xfrm>
          <a:prstGeom prst="roundRect">
            <a:avLst>
              <a:gd name="adj" fmla="val 720716"/>
            </a:avLst>
          </a:prstGeom>
          <a:solidFill>
            <a:srgbClr val="CECEC9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203" y="3314581"/>
            <a:ext cx="4374952" cy="1443633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745" y="3864054"/>
            <a:ext cx="275749" cy="34468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84250" y="3510677"/>
            <a:ext cx="245161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Mejoras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6384250" y="3934658"/>
            <a:ext cx="7363658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Optimización del código a medida que avanzaba la práctica a traves de un buen trabajo en equipo siguiendo las órdenes del SCRUM Master.</a:t>
            </a:r>
            <a:endParaRPr lang="en-US" sz="1500" dirty="0"/>
          </a:p>
        </p:txBody>
      </p:sp>
      <p:sp>
        <p:nvSpPr>
          <p:cNvPr id="12" name="Shape 6"/>
          <p:cNvSpPr/>
          <p:nvPr/>
        </p:nvSpPr>
        <p:spPr>
          <a:xfrm>
            <a:off x="6237089" y="4773097"/>
            <a:ext cx="7657981" cy="11430"/>
          </a:xfrm>
          <a:prstGeom prst="roundRect">
            <a:avLst>
              <a:gd name="adj" fmla="val 720716"/>
            </a:avLst>
          </a:prstGeom>
          <a:solidFill>
            <a:srgbClr val="CECEC9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95" y="4807148"/>
            <a:ext cx="6562487" cy="144363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745" y="5356622"/>
            <a:ext cx="275749" cy="34468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78078" y="5003244"/>
            <a:ext cx="306824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Satisfacción con el resultado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7478078" y="5427226"/>
            <a:ext cx="626983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Superación de las metas y sus fechas acordes a los plazos del proyecto y aumento de conocimientos en cuanto a programación en C.</a:t>
            </a:r>
            <a:endParaRPr lang="en-US" sz="1500" dirty="0"/>
          </a:p>
        </p:txBody>
      </p:sp>
      <p:sp>
        <p:nvSpPr>
          <p:cNvPr id="17" name="Text 9"/>
          <p:cNvSpPr/>
          <p:nvPr/>
        </p:nvSpPr>
        <p:spPr>
          <a:xfrm>
            <a:off x="686395" y="6471404"/>
            <a:ext cx="13257609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 este proyecto, hemos aplicado con éxito los fundamentos de programación y estructuras de datos en la creación de una 'Sopa de Letras'. Este desarrollo nos ha permitido fortalecer habilidades clave para el diseño de aplicaciones web, como la manipulación de datos y la implementación de algoritmos. Además, hemos ganado experiencia valiosa en el uso de Git para el control de versiones y la colaboración en equipo.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2025-04-10T20:34:09Z</dcterms:created>
  <dcterms:modified xsi:type="dcterms:W3CDTF">2025-04-10T20:34:09Z</dcterms:modified>
</cp:coreProperties>
</file>